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cd6aa5aa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cd6aa5aa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9.jpg"/><Relationship Id="rId11" Type="http://schemas.openxmlformats.org/officeDocument/2006/relationships/image" Target="../media/image7.jpg"/><Relationship Id="rId10" Type="http://schemas.openxmlformats.org/officeDocument/2006/relationships/image" Target="../media/image11.jpg"/><Relationship Id="rId12" Type="http://schemas.openxmlformats.org/officeDocument/2006/relationships/image" Target="../media/image16.jpg"/><Relationship Id="rId9" Type="http://schemas.openxmlformats.org/officeDocument/2006/relationships/image" Target="../media/image3.png"/><Relationship Id="rId5" Type="http://schemas.openxmlformats.org/officeDocument/2006/relationships/image" Target="../media/image12.jpg"/><Relationship Id="rId6" Type="http://schemas.openxmlformats.org/officeDocument/2006/relationships/image" Target="../media/image30.jpg"/><Relationship Id="rId7" Type="http://schemas.openxmlformats.org/officeDocument/2006/relationships/image" Target="../media/image9.jpg"/><Relationship Id="rId8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10" Type="http://schemas.openxmlformats.org/officeDocument/2006/relationships/image" Target="../media/image29.jpg"/><Relationship Id="rId9" Type="http://schemas.openxmlformats.org/officeDocument/2006/relationships/image" Target="../media/image20.jpg"/><Relationship Id="rId5" Type="http://schemas.openxmlformats.org/officeDocument/2006/relationships/image" Target="../media/image27.jpg"/><Relationship Id="rId6" Type="http://schemas.openxmlformats.org/officeDocument/2006/relationships/image" Target="../media/image18.jpg"/><Relationship Id="rId7" Type="http://schemas.openxmlformats.org/officeDocument/2006/relationships/image" Target="../media/image25.jpg"/><Relationship Id="rId8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7.png"/><Relationship Id="rId10" Type="http://schemas.openxmlformats.org/officeDocument/2006/relationships/image" Target="../media/image23.jpg"/><Relationship Id="rId9" Type="http://schemas.openxmlformats.org/officeDocument/2006/relationships/image" Target="../media/image28.jpg"/><Relationship Id="rId5" Type="http://schemas.openxmlformats.org/officeDocument/2006/relationships/image" Target="../media/image10.jpg"/><Relationship Id="rId6" Type="http://schemas.openxmlformats.org/officeDocument/2006/relationships/image" Target="../media/image22.jpg"/><Relationship Id="rId7" Type="http://schemas.openxmlformats.org/officeDocument/2006/relationships/image" Target="../media/image14.jpg"/><Relationship Id="rId8" Type="http://schemas.openxmlformats.org/officeDocument/2006/relationships/image" Target="../media/image2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24.jp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66975" y="319522"/>
            <a:ext cx="85206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/>
              <a:t>4시 내 고향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041875" y="2489584"/>
            <a:ext cx="1815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>
                <a:solidFill>
                  <a:schemeClr val="dk1"/>
                </a:solidFill>
              </a:rPr>
              <a:t>구리시 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375" y="110800"/>
            <a:ext cx="412075" cy="3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6396800" y="3006209"/>
            <a:ext cx="2460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1700">
                <a:solidFill>
                  <a:schemeClr val="dk1"/>
                </a:solidFill>
              </a:rPr>
              <a:t>리포터 : 김진완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 flipH="1" rot="-956902">
            <a:off x="696664" y="353852"/>
            <a:ext cx="1591872" cy="4820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빰빠라밤~~~!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 txBox="1"/>
          <p:nvPr/>
        </p:nvSpPr>
        <p:spPr>
          <a:xfrm flipH="1" rot="863543">
            <a:off x="7021170" y="509834"/>
            <a:ext cx="1591962" cy="48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빰빠라밤~~~!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2872642" y="1367100"/>
            <a:ext cx="1939800" cy="487500"/>
          </a:xfrm>
          <a:prstGeom prst="snip1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902980" y="1347915"/>
            <a:ext cx="5342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장자못 : 사계절 감상하기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3597518" y="3662550"/>
            <a:ext cx="2615700" cy="487500"/>
          </a:xfrm>
          <a:prstGeom prst="snip1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2767162" y="2803450"/>
            <a:ext cx="5129100" cy="487500"/>
          </a:xfrm>
          <a:prstGeom prst="snip1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3776002" y="1964225"/>
            <a:ext cx="2232600" cy="487500"/>
          </a:xfrm>
          <a:prstGeom prst="snip1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2637145" y="3643074"/>
            <a:ext cx="5789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동구릉 : 조선의 시조를 만나다!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561341" y="2827453"/>
            <a:ext cx="72438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구리타워 : 높은 곳에 올라 경치 구경하고 곤충 보고 캠핑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817755" y="1983765"/>
            <a:ext cx="4139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아차산 : 고구려 대장간 탐방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2329910" y="110399"/>
            <a:ext cx="4045200" cy="1192800"/>
          </a:xfrm>
          <a:prstGeom prst="horizontalScroll">
            <a:avLst>
              <a:gd fmla="val 125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375" y="110800"/>
            <a:ext cx="412075" cy="3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678" y="3558915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2388775" y="228600"/>
            <a:ext cx="40368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오늘의 일정</a:t>
            </a:r>
            <a:endParaRPr b="0" i="0" sz="4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78" y="125084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7828" y="189961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753" y="2714090"/>
            <a:ext cx="720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6858000" y="607950"/>
            <a:ext cx="2012700" cy="407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696825" y="607950"/>
            <a:ext cx="2012700" cy="407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2512950" y="641075"/>
            <a:ext cx="2012700" cy="407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283275" y="641075"/>
            <a:ext cx="2012700" cy="407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375" y="110800"/>
            <a:ext cx="412075" cy="3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690775" y="73075"/>
            <a:ext cx="30630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장자못 : 사계절감상하기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975" y="1249113"/>
            <a:ext cx="1619999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9275" y="3016525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3175" y="2977150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57075" y="1249125"/>
            <a:ext cx="1619999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37123" y="2977150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07773" y="148550"/>
            <a:ext cx="410400" cy="3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29275" y="1249125"/>
            <a:ext cx="1619999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8975" y="3016525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93175" y="1249125"/>
            <a:ext cx="1619999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1080198" y="776850"/>
            <a:ext cx="412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봄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3245675" y="831525"/>
            <a:ext cx="780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여름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5406428" y="831525"/>
            <a:ext cx="780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가을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7549022" y="831525"/>
            <a:ext cx="780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겨울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1129175" y="2758109"/>
            <a:ext cx="360000" cy="3600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3393650" y="2753139"/>
            <a:ext cx="360000" cy="360000"/>
          </a:xfrm>
          <a:prstGeom prst="mathMultiply">
            <a:avLst>
              <a:gd fmla="val 23520" name="adj1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5549425" y="2738230"/>
            <a:ext cx="360000" cy="3600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7684350" y="2743200"/>
            <a:ext cx="360000" cy="360000"/>
          </a:xfrm>
          <a:prstGeom prst="mathMultiply">
            <a:avLst>
              <a:gd fmla="val 23520" name="adj1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375" y="110800"/>
            <a:ext cx="412075" cy="3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3928" y="110862"/>
            <a:ext cx="410400" cy="3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690775" y="73075"/>
            <a:ext cx="30564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아차산 : 고구려 대장간 탐방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4025" y="3183113"/>
            <a:ext cx="1855299" cy="139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2175" y="527400"/>
            <a:ext cx="1607958" cy="214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33400" y="2948263"/>
            <a:ext cx="1477198" cy="186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0300" y="2880038"/>
            <a:ext cx="2329359" cy="174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0300" y="745963"/>
            <a:ext cx="1217426" cy="162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39575" y="768776"/>
            <a:ext cx="2030674" cy="1523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2104663" y="1441175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2525413" y="1679725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2932488" y="1441175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5464088" y="1465625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5806613" y="1202225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6149088" y="1465625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6107688" y="2621875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5806588" y="2442450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5464088" y="2571750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5024313" y="2442450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4739388" y="2621875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4379938" y="2442450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3950888" y="2621875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3457238" y="2442450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3043113" y="2598675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2559413" y="2442450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2175088" y="2621875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1830538" y="2727975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3182313" y="3814225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3427438" y="3966975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3654363" y="3814225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5401988" y="3966975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5698513" y="3773175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5968488" y="3966975"/>
            <a:ext cx="139200" cy="129300"/>
          </a:xfrm>
          <a:prstGeom prst="donut">
            <a:avLst>
              <a:gd fmla="val 25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16"/>
          <p:cNvCxnSpPr>
            <a:stCxn id="119" idx="5"/>
            <a:endCxn id="120" idx="2"/>
          </p:cNvCxnSpPr>
          <p:nvPr/>
        </p:nvCxnSpPr>
        <p:spPr>
          <a:xfrm>
            <a:off x="2223478" y="1551539"/>
            <a:ext cx="301800" cy="1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4" name="Google Shape;144;p16"/>
          <p:cNvCxnSpPr>
            <a:stCxn id="120" idx="6"/>
            <a:endCxn id="121" idx="3"/>
          </p:cNvCxnSpPr>
          <p:nvPr/>
        </p:nvCxnSpPr>
        <p:spPr>
          <a:xfrm flipH="1" rot="10800000">
            <a:off x="2664613" y="1551475"/>
            <a:ext cx="288300" cy="1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5" name="Google Shape;145;p16"/>
          <p:cNvCxnSpPr>
            <a:stCxn id="122" idx="6"/>
            <a:endCxn id="123" idx="3"/>
          </p:cNvCxnSpPr>
          <p:nvPr/>
        </p:nvCxnSpPr>
        <p:spPr>
          <a:xfrm flipH="1" rot="10800000">
            <a:off x="5603288" y="1312475"/>
            <a:ext cx="223800" cy="2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6" name="Google Shape;146;p16"/>
          <p:cNvCxnSpPr>
            <a:stCxn id="123" idx="6"/>
            <a:endCxn id="124" idx="1"/>
          </p:cNvCxnSpPr>
          <p:nvPr/>
        </p:nvCxnSpPr>
        <p:spPr>
          <a:xfrm>
            <a:off x="5945813" y="1266875"/>
            <a:ext cx="223800" cy="2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7" name="Google Shape;147;p16"/>
          <p:cNvCxnSpPr>
            <a:stCxn id="125" idx="1"/>
            <a:endCxn id="126" idx="6"/>
          </p:cNvCxnSpPr>
          <p:nvPr/>
        </p:nvCxnSpPr>
        <p:spPr>
          <a:xfrm rot="10800000">
            <a:off x="5945673" y="2507011"/>
            <a:ext cx="182400" cy="1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8" name="Google Shape;148;p16"/>
          <p:cNvCxnSpPr>
            <a:stCxn id="126" idx="2"/>
            <a:endCxn id="127" idx="7"/>
          </p:cNvCxnSpPr>
          <p:nvPr/>
        </p:nvCxnSpPr>
        <p:spPr>
          <a:xfrm flipH="1">
            <a:off x="5582788" y="2507100"/>
            <a:ext cx="223800" cy="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" name="Google Shape;149;p16"/>
          <p:cNvCxnSpPr>
            <a:stCxn id="127" idx="2"/>
            <a:endCxn id="128" idx="6"/>
          </p:cNvCxnSpPr>
          <p:nvPr/>
        </p:nvCxnSpPr>
        <p:spPr>
          <a:xfrm rot="10800000">
            <a:off x="5163488" y="2507100"/>
            <a:ext cx="300600" cy="1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0" name="Google Shape;150;p16"/>
          <p:cNvCxnSpPr>
            <a:stCxn id="128" idx="2"/>
            <a:endCxn id="129" idx="7"/>
          </p:cNvCxnSpPr>
          <p:nvPr/>
        </p:nvCxnSpPr>
        <p:spPr>
          <a:xfrm flipH="1">
            <a:off x="4858113" y="2507100"/>
            <a:ext cx="166200" cy="1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" name="Google Shape;151;p16"/>
          <p:cNvCxnSpPr>
            <a:stCxn id="129" idx="1"/>
            <a:endCxn id="130" idx="6"/>
          </p:cNvCxnSpPr>
          <p:nvPr/>
        </p:nvCxnSpPr>
        <p:spPr>
          <a:xfrm rot="10800000">
            <a:off x="4519173" y="2507011"/>
            <a:ext cx="240600" cy="1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2" name="Google Shape;152;p16"/>
          <p:cNvCxnSpPr>
            <a:stCxn id="130" idx="2"/>
            <a:endCxn id="131" idx="7"/>
          </p:cNvCxnSpPr>
          <p:nvPr/>
        </p:nvCxnSpPr>
        <p:spPr>
          <a:xfrm flipH="1">
            <a:off x="4069738" y="2507100"/>
            <a:ext cx="310200" cy="1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" name="Google Shape;153;p16"/>
          <p:cNvCxnSpPr>
            <a:stCxn id="131" idx="2"/>
            <a:endCxn id="132" idx="6"/>
          </p:cNvCxnSpPr>
          <p:nvPr/>
        </p:nvCxnSpPr>
        <p:spPr>
          <a:xfrm rot="10800000">
            <a:off x="3596588" y="2507125"/>
            <a:ext cx="354300" cy="1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4" name="Google Shape;154;p16"/>
          <p:cNvCxnSpPr>
            <a:stCxn id="132" idx="2"/>
            <a:endCxn id="133" idx="6"/>
          </p:cNvCxnSpPr>
          <p:nvPr/>
        </p:nvCxnSpPr>
        <p:spPr>
          <a:xfrm flipH="1">
            <a:off x="3182438" y="2507100"/>
            <a:ext cx="274800" cy="15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5" name="Google Shape;155;p16"/>
          <p:cNvCxnSpPr>
            <a:stCxn id="133" idx="2"/>
            <a:endCxn id="134" idx="6"/>
          </p:cNvCxnSpPr>
          <p:nvPr/>
        </p:nvCxnSpPr>
        <p:spPr>
          <a:xfrm rot="10800000">
            <a:off x="2698713" y="2507025"/>
            <a:ext cx="344400" cy="15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" name="Google Shape;156;p16"/>
          <p:cNvCxnSpPr>
            <a:stCxn id="134" idx="2"/>
            <a:endCxn id="135" idx="6"/>
          </p:cNvCxnSpPr>
          <p:nvPr/>
        </p:nvCxnSpPr>
        <p:spPr>
          <a:xfrm flipH="1">
            <a:off x="2314313" y="2507100"/>
            <a:ext cx="245100" cy="1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7" name="Google Shape;157;p16"/>
          <p:cNvCxnSpPr>
            <a:stCxn id="135" idx="3"/>
            <a:endCxn id="136" idx="6"/>
          </p:cNvCxnSpPr>
          <p:nvPr/>
        </p:nvCxnSpPr>
        <p:spPr>
          <a:xfrm flipH="1">
            <a:off x="1969873" y="2732239"/>
            <a:ext cx="225600" cy="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8" name="Google Shape;158;p16"/>
          <p:cNvCxnSpPr>
            <a:stCxn id="136" idx="3"/>
          </p:cNvCxnSpPr>
          <p:nvPr/>
        </p:nvCxnSpPr>
        <p:spPr>
          <a:xfrm flipH="1">
            <a:off x="1789123" y="2838339"/>
            <a:ext cx="61800" cy="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" name="Google Shape;159;p16"/>
          <p:cNvCxnSpPr>
            <a:stCxn id="117" idx="3"/>
            <a:endCxn id="119" idx="2"/>
          </p:cNvCxnSpPr>
          <p:nvPr/>
        </p:nvCxnSpPr>
        <p:spPr>
          <a:xfrm flipH="1" rot="10800000">
            <a:off x="2007726" y="1505675"/>
            <a:ext cx="96900" cy="5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0" name="Google Shape;160;p16"/>
          <p:cNvCxnSpPr>
            <a:stCxn id="121" idx="6"/>
            <a:endCxn id="118" idx="1"/>
          </p:cNvCxnSpPr>
          <p:nvPr/>
        </p:nvCxnSpPr>
        <p:spPr>
          <a:xfrm>
            <a:off x="3071688" y="1505825"/>
            <a:ext cx="267900" cy="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1" name="Google Shape;161;p16"/>
          <p:cNvCxnSpPr>
            <a:stCxn id="118" idx="3"/>
            <a:endCxn id="122" idx="2"/>
          </p:cNvCxnSpPr>
          <p:nvPr/>
        </p:nvCxnSpPr>
        <p:spPr>
          <a:xfrm>
            <a:off x="5370249" y="1530277"/>
            <a:ext cx="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2" name="Google Shape;162;p16"/>
          <p:cNvCxnSpPr>
            <a:stCxn id="124" idx="6"/>
            <a:endCxn id="114" idx="1"/>
          </p:cNvCxnSpPr>
          <p:nvPr/>
        </p:nvCxnSpPr>
        <p:spPr>
          <a:xfrm>
            <a:off x="6288288" y="1530275"/>
            <a:ext cx="93900" cy="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3" name="Google Shape;163;p16"/>
          <p:cNvCxnSpPr>
            <a:endCxn id="125" idx="6"/>
          </p:cNvCxnSpPr>
          <p:nvPr/>
        </p:nvCxnSpPr>
        <p:spPr>
          <a:xfrm flipH="1">
            <a:off x="6246888" y="2668525"/>
            <a:ext cx="1539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4" name="Google Shape;164;p16"/>
          <p:cNvCxnSpPr>
            <a:stCxn id="116" idx="3"/>
            <a:endCxn id="137" idx="1"/>
          </p:cNvCxnSpPr>
          <p:nvPr/>
        </p:nvCxnSpPr>
        <p:spPr>
          <a:xfrm>
            <a:off x="3119659" y="3753550"/>
            <a:ext cx="83100" cy="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5" name="Google Shape;165;p16"/>
          <p:cNvCxnSpPr>
            <a:stCxn id="137" idx="6"/>
            <a:endCxn id="138" idx="1"/>
          </p:cNvCxnSpPr>
          <p:nvPr/>
        </p:nvCxnSpPr>
        <p:spPr>
          <a:xfrm>
            <a:off x="3321513" y="3878875"/>
            <a:ext cx="126300" cy="1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6" name="Google Shape;166;p16"/>
          <p:cNvCxnSpPr>
            <a:stCxn id="138" idx="6"/>
            <a:endCxn id="139" idx="3"/>
          </p:cNvCxnSpPr>
          <p:nvPr/>
        </p:nvCxnSpPr>
        <p:spPr>
          <a:xfrm flipH="1" rot="10800000">
            <a:off x="3566638" y="3924525"/>
            <a:ext cx="108000" cy="1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7" name="Google Shape;167;p16"/>
          <p:cNvCxnSpPr>
            <a:stCxn id="139" idx="7"/>
            <a:endCxn id="139" idx="6"/>
          </p:cNvCxnSpPr>
          <p:nvPr/>
        </p:nvCxnSpPr>
        <p:spPr>
          <a:xfrm>
            <a:off x="3773178" y="3833161"/>
            <a:ext cx="20400" cy="4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8" name="Google Shape;168;p16"/>
          <p:cNvCxnSpPr>
            <a:stCxn id="115" idx="3"/>
            <a:endCxn id="140" idx="1"/>
          </p:cNvCxnSpPr>
          <p:nvPr/>
        </p:nvCxnSpPr>
        <p:spPr>
          <a:xfrm>
            <a:off x="5310598" y="3878864"/>
            <a:ext cx="111900" cy="1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9" name="Google Shape;169;p16"/>
          <p:cNvCxnSpPr>
            <a:stCxn id="140" idx="7"/>
            <a:endCxn id="141" idx="2"/>
          </p:cNvCxnSpPr>
          <p:nvPr/>
        </p:nvCxnSpPr>
        <p:spPr>
          <a:xfrm flipH="1" rot="10800000">
            <a:off x="5520803" y="3837711"/>
            <a:ext cx="177600" cy="1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0" name="Google Shape;170;p16"/>
          <p:cNvCxnSpPr>
            <a:stCxn id="141" idx="6"/>
            <a:endCxn id="142" idx="1"/>
          </p:cNvCxnSpPr>
          <p:nvPr/>
        </p:nvCxnSpPr>
        <p:spPr>
          <a:xfrm>
            <a:off x="5837713" y="3837825"/>
            <a:ext cx="151200" cy="1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1" name="Google Shape;171;p16"/>
          <p:cNvCxnSpPr>
            <a:stCxn id="142" idx="6"/>
          </p:cNvCxnSpPr>
          <p:nvPr/>
        </p:nvCxnSpPr>
        <p:spPr>
          <a:xfrm>
            <a:off x="6107688" y="4031625"/>
            <a:ext cx="109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/>
          <p:nvPr/>
        </p:nvSpPr>
        <p:spPr>
          <a:xfrm>
            <a:off x="6168898" y="700700"/>
            <a:ext cx="2445000" cy="398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3268608" y="700700"/>
            <a:ext cx="2445000" cy="398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7"/>
          <p:cNvSpPr/>
          <p:nvPr/>
        </p:nvSpPr>
        <p:spPr>
          <a:xfrm>
            <a:off x="372725" y="700700"/>
            <a:ext cx="2445000" cy="398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375" y="110800"/>
            <a:ext cx="412075" cy="3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5981" y="132946"/>
            <a:ext cx="410400" cy="3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7"/>
          <p:cNvSpPr txBox="1"/>
          <p:nvPr/>
        </p:nvSpPr>
        <p:spPr>
          <a:xfrm>
            <a:off x="690775" y="73075"/>
            <a:ext cx="6065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구리타워 : 높은 곳에 올라 경치 구경하고 곤충 보고 캠핑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061" y="2722543"/>
            <a:ext cx="2160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375" y="979622"/>
            <a:ext cx="2160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17069" y="948197"/>
            <a:ext cx="2160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17069" y="2694097"/>
            <a:ext cx="2160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11400" y="2694097"/>
            <a:ext cx="2160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11400" y="948200"/>
            <a:ext cx="216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7"/>
          <p:cNvSpPr/>
          <p:nvPr/>
        </p:nvSpPr>
        <p:spPr>
          <a:xfrm>
            <a:off x="1409163" y="2474828"/>
            <a:ext cx="360000" cy="360000"/>
          </a:xfrm>
          <a:prstGeom prst="mathMultiply">
            <a:avLst>
              <a:gd fmla="val 23520" name="adj1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4311094" y="2448326"/>
            <a:ext cx="360000" cy="360000"/>
          </a:xfrm>
          <a:prstGeom prst="mathMultiply">
            <a:avLst>
              <a:gd fmla="val 23520" name="adj1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7"/>
          <p:cNvSpPr/>
          <p:nvPr/>
        </p:nvSpPr>
        <p:spPr>
          <a:xfrm>
            <a:off x="7291163" y="2448326"/>
            <a:ext cx="360000" cy="360000"/>
          </a:xfrm>
          <a:prstGeom prst="mathMultiply">
            <a:avLst>
              <a:gd fmla="val 23520" name="adj1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17"/>
          <p:cNvCxnSpPr>
            <a:stCxn id="178" idx="3"/>
            <a:endCxn id="177" idx="1"/>
          </p:cNvCxnSpPr>
          <p:nvPr/>
        </p:nvCxnSpPr>
        <p:spPr>
          <a:xfrm>
            <a:off x="2817725" y="2693450"/>
            <a:ext cx="45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2" name="Google Shape;192;p17"/>
          <p:cNvCxnSpPr>
            <a:stCxn id="177" idx="3"/>
            <a:endCxn id="176" idx="1"/>
          </p:cNvCxnSpPr>
          <p:nvPr/>
        </p:nvCxnSpPr>
        <p:spPr>
          <a:xfrm>
            <a:off x="5713608" y="2693450"/>
            <a:ext cx="45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/>
          <p:nvPr/>
        </p:nvSpPr>
        <p:spPr>
          <a:xfrm>
            <a:off x="1272226" y="591375"/>
            <a:ext cx="2811900" cy="4125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375" y="110800"/>
            <a:ext cx="412075" cy="3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8"/>
          <p:cNvSpPr txBox="1"/>
          <p:nvPr/>
        </p:nvSpPr>
        <p:spPr>
          <a:xfrm>
            <a:off x="690775" y="73075"/>
            <a:ext cx="3744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동구릉 : 조선의 시조를 만나다!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950" y="1047750"/>
            <a:ext cx="3800049" cy="351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4174" y="125082"/>
            <a:ext cx="410400" cy="3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8"/>
          <p:cNvSpPr txBox="1"/>
          <p:nvPr/>
        </p:nvSpPr>
        <p:spPr>
          <a:xfrm>
            <a:off x="1272203" y="581450"/>
            <a:ext cx="292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건원릉 : 태조 이성계의 묘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8"/>
          <p:cNvSpPr txBox="1"/>
          <p:nvPr/>
        </p:nvSpPr>
        <p:spPr>
          <a:xfrm>
            <a:off x="5521150" y="1055850"/>
            <a:ext cx="27879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억새풀 이야기</a:t>
            </a:r>
            <a:endParaRPr b="0" i="0" sz="1200" u="none" cap="none" strike="noStrik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함흥</a:t>
            </a:r>
            <a:r>
              <a:rPr b="0" i="0" lang="ko" sz="1200" u="none" cap="none" strike="noStrik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에서 태어난 태조 이성계는 승하하기 전 고향을 그리워하며 고향 땅의 흙과 풀 아래 잠들고 싶은 마음을 유언으로 남겼으나, 이를 따르지 못한 아들 </a:t>
            </a:r>
            <a:r>
              <a:rPr b="1" i="0" lang="ko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태종</a:t>
            </a:r>
            <a:r>
              <a:rPr b="0" i="0" lang="ko" sz="1200" u="none" cap="none" strike="noStrik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이 함경남도 함흥 땅의 억새로 봉분을 조성하였다는 기록이 실록에 남겨져있다.</a:t>
            </a:r>
            <a:endParaRPr b="0" i="0" sz="1200" u="none" cap="none" strike="noStrik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또한 건원릉 앞에 서 있는 비석들이 밤에는 장군으로 변해 왜적을 물리치기도 했는데, 그때 건원릉의 억새들이 군사들로 변해서 </a:t>
            </a:r>
            <a:r>
              <a:rPr b="1" i="0" lang="ko" sz="12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왜적을 물리치는데 함께 참여했다고 한다.</a:t>
            </a:r>
            <a:endParaRPr b="1" i="0" sz="12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375" y="110800"/>
            <a:ext cx="412075" cy="3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/>
          <p:nvPr/>
        </p:nvSpPr>
        <p:spPr>
          <a:xfrm>
            <a:off x="1254075" y="1463471"/>
            <a:ext cx="7010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재미난 구리시로</a:t>
            </a:r>
            <a:endParaRPr b="0" i="0" sz="4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놀러 오세요! </a:t>
            </a:r>
            <a:endParaRPr b="0" i="0" sz="4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>
            <p:ph idx="1" type="subTitle"/>
          </p:nvPr>
        </p:nvSpPr>
        <p:spPr>
          <a:xfrm>
            <a:off x="351025" y="341025"/>
            <a:ext cx="8520600" cy="20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</a:t>
            </a:r>
            <a:r>
              <a:rPr lang="ko" sz="2000">
                <a:solidFill>
                  <a:schemeClr val="dk1"/>
                </a:solidFill>
              </a:rPr>
              <a:t>피드백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ko" sz="2000">
                <a:solidFill>
                  <a:schemeClr val="dk1"/>
                </a:solidFill>
              </a:rPr>
              <a:t>잘했는데, 무슨 말을 하려는지 모르겠다.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수정 사항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ko" sz="2000"/>
              <a:t>집 근처에 벌어진 영화 촬영 소식을 제외하고, 관광지 위주로 내용을 변경했다.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